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85" r:id="rId5"/>
    <p:sldId id="265" r:id="rId6"/>
    <p:sldId id="266" r:id="rId7"/>
    <p:sldId id="283" r:id="rId8"/>
    <p:sldId id="273" r:id="rId9"/>
    <p:sldId id="274" r:id="rId10"/>
    <p:sldId id="260" r:id="rId11"/>
    <p:sldId id="261" r:id="rId12"/>
    <p:sldId id="276" r:id="rId13"/>
    <p:sldId id="284" r:id="rId14"/>
    <p:sldId id="275" r:id="rId15"/>
    <p:sldId id="277" r:id="rId16"/>
    <p:sldId id="278" r:id="rId17"/>
    <p:sldId id="280" r:id="rId18"/>
    <p:sldId id="279" r:id="rId19"/>
    <p:sldId id="282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87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5761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4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92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5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1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7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32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67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5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9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2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3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1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3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7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স্বাগতম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0"/>
            <a:ext cx="8153400" cy="53085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52400"/>
            <a:ext cx="3871208" cy="4495800"/>
          </a:xfrm>
          <a:prstGeom prst="rect">
            <a:avLst/>
          </a:prstGeom>
        </p:spPr>
      </p:pic>
      <p:pic>
        <p:nvPicPr>
          <p:cNvPr id="3" name="Picture 2" descr="hjkhj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04800"/>
            <a:ext cx="4267199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1054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ডিম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51054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মাছ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799" y="0"/>
            <a:ext cx="4648201" cy="4038600"/>
          </a:xfrm>
          <a:prstGeom prst="rect">
            <a:avLst/>
          </a:prstGeom>
        </p:spPr>
      </p:pic>
      <p:pic>
        <p:nvPicPr>
          <p:cNvPr id="3" name="Picture 2" descr="mi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"/>
            <a:ext cx="38100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9530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দুধ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4800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মাংস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662" y="152400"/>
            <a:ext cx="5062538" cy="6437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/>
              <a:t>খাদ্যের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উৎস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কি</a:t>
            </a:r>
            <a:r>
              <a:rPr lang="en-US" sz="6000" b="1" dirty="0" smtClean="0"/>
              <a:t>?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3124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খাদ্যের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শ্রেণিবিন্যাস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কি</a:t>
            </a:r>
            <a:r>
              <a:rPr lang="en-US" sz="5400" b="1" dirty="0" smtClean="0"/>
              <a:t> ?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পুর্বের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ছবিগুলোর</a:t>
            </a:r>
            <a:r>
              <a:rPr lang="en-US" sz="5400" dirty="0" smtClean="0"/>
              <a:t>  </a:t>
            </a:r>
            <a:r>
              <a:rPr lang="en-US" sz="5400" dirty="0" err="1" smtClean="0"/>
              <a:t>আবার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দেখি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3" name="Picture 2" descr="kkjhgvcvf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00200"/>
            <a:ext cx="2860675" cy="2212975"/>
          </a:xfrm>
          <a:prstGeom prst="rect">
            <a:avLst/>
          </a:prstGeom>
        </p:spPr>
      </p:pic>
      <p:pic>
        <p:nvPicPr>
          <p:cNvPr id="4" name="Picture 3" descr="ttf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600201"/>
            <a:ext cx="2644775" cy="2212976"/>
          </a:xfrm>
          <a:prstGeom prst="rect">
            <a:avLst/>
          </a:prstGeom>
        </p:spPr>
      </p:pic>
      <p:pic>
        <p:nvPicPr>
          <p:cNvPr id="7" name="Picture 6" descr="indexg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114800"/>
            <a:ext cx="3319582" cy="1998641"/>
          </a:xfrm>
          <a:prstGeom prst="rect">
            <a:avLst/>
          </a:prstGeom>
        </p:spPr>
      </p:pic>
      <p:pic>
        <p:nvPicPr>
          <p:cNvPr id="8" name="Picture 7" descr="index  g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4114800"/>
            <a:ext cx="2687828" cy="2481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28600"/>
            <a:ext cx="3352800" cy="3185796"/>
          </a:xfrm>
          <a:prstGeom prst="rect">
            <a:avLst/>
          </a:prstGeom>
        </p:spPr>
      </p:pic>
      <p:pic>
        <p:nvPicPr>
          <p:cNvPr id="3" name="Picture 2" descr="hjkhj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8600"/>
            <a:ext cx="3048000" cy="2993572"/>
          </a:xfrm>
          <a:prstGeom prst="rect">
            <a:avLst/>
          </a:prstGeom>
        </p:spPr>
      </p:pic>
      <p:pic>
        <p:nvPicPr>
          <p:cNvPr id="6" name="Picture 5" descr="mea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3733799"/>
            <a:ext cx="3276600" cy="2846881"/>
          </a:xfrm>
          <a:prstGeom prst="rect">
            <a:avLst/>
          </a:prstGeom>
        </p:spPr>
      </p:pic>
      <p:pic>
        <p:nvPicPr>
          <p:cNvPr id="7" name="Picture 6" descr="mil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352800"/>
            <a:ext cx="3048000" cy="3044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2590800"/>
            <a:ext cx="929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আমাদের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পরিবেশের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খাদ্যর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নাম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গুলো</a:t>
            </a:r>
            <a:r>
              <a:rPr lang="en-US" sz="5400" b="1" dirty="0" smtClean="0"/>
              <a:t>  </a:t>
            </a:r>
          </a:p>
          <a:p>
            <a:pPr algn="ctr"/>
            <a:r>
              <a:rPr lang="en-US" sz="5400" b="1" dirty="0" smtClean="0"/>
              <a:t> </a:t>
            </a:r>
            <a:r>
              <a:rPr lang="en-US" sz="5400" b="1" dirty="0" err="1" smtClean="0"/>
              <a:t>তোমাদের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বন্ধু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বল</a:t>
            </a:r>
            <a:r>
              <a:rPr lang="en-US" sz="5400" b="1" dirty="0" smtClean="0"/>
              <a:t> </a:t>
            </a:r>
            <a:r>
              <a:rPr lang="en-US" sz="5400" b="1" dirty="0" smtClean="0"/>
              <a:t>! </a:t>
            </a:r>
            <a:endParaRPr lang="en-US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7620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/>
              <a:t>দলগত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কাজ</a:t>
            </a:r>
            <a:r>
              <a:rPr lang="en-US" sz="7200" b="1" dirty="0" smtClean="0"/>
              <a:t> 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</a:t>
            </a:r>
            <a:r>
              <a:rPr lang="en-US" sz="4400" b="1" dirty="0" err="1" smtClean="0"/>
              <a:t>খাতায়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নিচের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ছক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অনুযায়ী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খাদ্যের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নাম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গুলো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লিখ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2133600"/>
          <a:ext cx="7696200" cy="41148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8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5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848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নং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উদ্ভিজ্জ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err="1" smtClean="0"/>
                        <a:t>খাদ্যদ্রব্য</a:t>
                      </a:r>
                      <a:r>
                        <a:rPr lang="en-US" sz="4000" baseline="0" dirty="0" smtClean="0"/>
                        <a:t>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err="1" smtClean="0"/>
                        <a:t>প্রাণিজ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en-US" sz="4000" baseline="0" dirty="0" err="1" smtClean="0"/>
                        <a:t>খাদ্যদ্রব্য</a:t>
                      </a:r>
                      <a:r>
                        <a:rPr lang="en-US" sz="4000" baseline="0" dirty="0" smtClean="0"/>
                        <a:t> </a:t>
                      </a:r>
                      <a:endParaRPr lang="en-US" sz="4000" dirty="0" smtClean="0"/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907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১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907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২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907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৩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907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৪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2004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২.আমাদের </a:t>
            </a:r>
            <a:r>
              <a:rPr lang="en-US" sz="5400" b="1" dirty="0" err="1" smtClean="0"/>
              <a:t>দেখা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খাবারের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সাথে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মিল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করে</a:t>
            </a:r>
            <a:r>
              <a:rPr lang="en-US" sz="5400" b="1" dirty="0" smtClean="0"/>
              <a:t> , </a:t>
            </a:r>
            <a:r>
              <a:rPr lang="en-US" sz="5400" b="1" dirty="0" err="1" smtClean="0"/>
              <a:t>আরো</a:t>
            </a:r>
            <a:r>
              <a:rPr lang="en-US" sz="5400" b="1" dirty="0" smtClean="0"/>
              <a:t>  </a:t>
            </a:r>
            <a:r>
              <a:rPr lang="en-US" sz="5400" b="1" dirty="0" err="1" smtClean="0"/>
              <a:t>অনেক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খাবারের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নাম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বলি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১.খাদ্যের </a:t>
            </a:r>
            <a:r>
              <a:rPr lang="en-US" sz="7200" b="1" dirty="0" err="1" smtClean="0"/>
              <a:t>উৎস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কি</a:t>
            </a:r>
            <a:r>
              <a:rPr lang="en-US" sz="7200" b="1" dirty="0" smtClean="0"/>
              <a:t> ?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057400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5400" b="1" dirty="0" err="1" smtClean="0"/>
              <a:t>উদ্ভিজ্জ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খাদ্যদ্রব্য</a:t>
            </a:r>
            <a:r>
              <a:rPr lang="en-US" sz="5400" b="1" dirty="0" smtClean="0"/>
              <a:t>, </a:t>
            </a:r>
            <a:r>
              <a:rPr lang="en-US" sz="5400" b="1" dirty="0" err="1" smtClean="0"/>
              <a:t>প্রাণিজ</a:t>
            </a:r>
            <a:r>
              <a:rPr lang="en-US" sz="5400" b="1" dirty="0" smtClean="0"/>
              <a:t>  </a:t>
            </a:r>
            <a:r>
              <a:rPr lang="en-US" sz="5400" b="1" dirty="0" err="1" smtClean="0"/>
              <a:t>খাদ্যদ্রব্য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এই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খাবার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গুলো</a:t>
            </a:r>
            <a:r>
              <a:rPr lang="en-US" sz="5400" b="1" dirty="0" smtClean="0"/>
              <a:t> ১০টি </a:t>
            </a:r>
            <a:r>
              <a:rPr lang="en-US" sz="5400" b="1" dirty="0" err="1" smtClean="0"/>
              <a:t>করে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নাম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বাড়ী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থেকে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খাতায়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লিখে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আনবে</a:t>
            </a:r>
            <a:r>
              <a:rPr lang="en-US" sz="5400" b="1" dirty="0" smtClean="0"/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19300" y="32766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মুহা</a:t>
            </a:r>
            <a:r>
              <a:rPr lang="en-US" sz="5400" dirty="0" smtClean="0"/>
              <a:t>: </a:t>
            </a:r>
            <a:r>
              <a:rPr lang="en-US" sz="5400" dirty="0" err="1" smtClean="0"/>
              <a:t>হাবিব</a:t>
            </a:r>
            <a:endParaRPr lang="en-US" sz="5400" dirty="0" smtClean="0"/>
          </a:p>
          <a:p>
            <a:pPr algn="ctr"/>
            <a:r>
              <a:rPr lang="en-US" sz="5400" dirty="0" err="1" smtClean="0"/>
              <a:t>সহকারি</a:t>
            </a:r>
            <a:r>
              <a:rPr lang="en-US" sz="5400" dirty="0" smtClean="0"/>
              <a:t> </a:t>
            </a:r>
            <a:r>
              <a:rPr lang="en-US" sz="5400" dirty="0" err="1" smtClean="0"/>
              <a:t>শিক্ষিকা</a:t>
            </a:r>
            <a:endParaRPr lang="en-US" sz="5400" dirty="0" smtClean="0"/>
          </a:p>
          <a:p>
            <a:pPr algn="ctr"/>
            <a:r>
              <a:rPr lang="en-US" sz="5400" dirty="0" err="1" smtClean="0"/>
              <a:t>ডাওরি</a:t>
            </a:r>
            <a:r>
              <a:rPr lang="en-US" sz="5400" dirty="0" smtClean="0"/>
              <a:t>  </a:t>
            </a:r>
            <a:r>
              <a:rPr lang="en-US" sz="5400" dirty="0" err="1" smtClean="0"/>
              <a:t>হাট</a:t>
            </a:r>
            <a:r>
              <a:rPr lang="en-US" sz="5400" dirty="0" smtClean="0"/>
              <a:t> </a:t>
            </a:r>
            <a:r>
              <a:rPr lang="en-US" sz="5400" dirty="0" err="1" smtClean="0"/>
              <a:t>সঃ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প্রাঃ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বিদ্যালয়</a:t>
            </a:r>
            <a:r>
              <a:rPr lang="en-US" sz="5400" dirty="0" smtClean="0"/>
              <a:t>,</a:t>
            </a:r>
          </a:p>
          <a:p>
            <a:pPr algn="ctr"/>
            <a:r>
              <a:rPr lang="en-US" sz="5400" dirty="0" err="1" smtClean="0"/>
              <a:t>লালমোহন</a:t>
            </a:r>
            <a:r>
              <a:rPr lang="en-US" sz="5400" dirty="0" smtClean="0"/>
              <a:t> ,</a:t>
            </a:r>
            <a:r>
              <a:rPr lang="en-US" sz="5400" dirty="0" err="1" smtClean="0"/>
              <a:t>ভোলা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0"/>
            <a:ext cx="40386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04820"/>
            <a:ext cx="8333657" cy="57197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1430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সবাই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ভালো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থেকো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pPr algn="ctr"/>
            <a:endParaRPr lang="en-US" sz="6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আল্লাহ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হাফেজ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52400"/>
            <a:ext cx="4806826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" y="11941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/>
              <a:t>পাঠের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শিরোনাম</a:t>
            </a:r>
            <a:r>
              <a:rPr lang="en-US" sz="6000" b="1" dirty="0" smtClean="0"/>
              <a:t> : </a:t>
            </a:r>
            <a:r>
              <a:rPr lang="en-US" sz="6000" b="1" dirty="0" err="1" smtClean="0"/>
              <a:t>খাদ্যের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উৎস</a:t>
            </a:r>
            <a:endParaRPr lang="en-US" sz="6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2400" y="2598003"/>
            <a:ext cx="8858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/>
              <a:t>পাঠের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শিরোনাম</a:t>
            </a:r>
            <a:r>
              <a:rPr lang="en-US" sz="4800" b="1" dirty="0" smtClean="0"/>
              <a:t> : </a:t>
            </a:r>
            <a:r>
              <a:rPr lang="en-US" sz="4800" b="1" dirty="0" err="1" smtClean="0"/>
              <a:t>খাদ্যের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উৎস</a:t>
            </a:r>
            <a:endParaRPr lang="en-US" sz="4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3244334"/>
            <a:ext cx="88582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/>
              <a:t>অধ্যায়ঃ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চতুর্থ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/>
              <a:t>শিখনফলঃ</a:t>
            </a:r>
            <a:endParaRPr lang="en-US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১।খাদ্যের </a:t>
            </a:r>
            <a:r>
              <a:rPr lang="en-US" sz="4800" b="1" dirty="0" err="1" smtClean="0"/>
              <a:t>উতস</a:t>
            </a:r>
            <a:r>
              <a:rPr lang="en-US" sz="4800" b="1" dirty="0" smtClean="0"/>
              <a:t>  </a:t>
            </a:r>
            <a:r>
              <a:rPr lang="en-US" sz="4800" b="1" dirty="0" err="1" smtClean="0"/>
              <a:t>সম্পর্কে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বলতে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পারবে</a:t>
            </a:r>
            <a:r>
              <a:rPr lang="en-US" sz="4800" b="1" dirty="0" smtClean="0"/>
              <a:t>।</a:t>
            </a:r>
            <a:endParaRPr lang="en-US" sz="4800" b="1" dirty="0" smtClean="0"/>
          </a:p>
          <a:p>
            <a:r>
              <a:rPr lang="en-US" sz="4800" b="1" dirty="0" smtClean="0"/>
              <a:t>২।উদ্ভিদ </a:t>
            </a:r>
            <a:r>
              <a:rPr lang="en-US" sz="4800" b="1" dirty="0" err="1" smtClean="0"/>
              <a:t>থেকে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প্রাপ্ত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খাদ্যের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নাম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বলতে</a:t>
            </a:r>
            <a:r>
              <a:rPr lang="en-US" sz="4800" b="1" dirty="0" smtClean="0"/>
              <a:t> </a:t>
            </a:r>
            <a:r>
              <a:rPr lang="en-US" sz="4800" b="1" dirty="0" smtClean="0"/>
              <a:t>	</a:t>
            </a:r>
            <a:r>
              <a:rPr lang="en-US" sz="4800" b="1" dirty="0" err="1" smtClean="0"/>
              <a:t>পারবে</a:t>
            </a:r>
            <a:r>
              <a:rPr lang="en-US" sz="4800" b="1" dirty="0" smtClean="0"/>
              <a:t>।</a:t>
            </a:r>
            <a:endParaRPr lang="en-US" sz="4800" b="1" dirty="0" smtClean="0"/>
          </a:p>
          <a:p>
            <a:r>
              <a:rPr lang="en-US" sz="4800" b="1" dirty="0" smtClean="0"/>
              <a:t>৩।প্রাণি </a:t>
            </a:r>
            <a:r>
              <a:rPr lang="en-US" sz="4800" b="1" dirty="0" err="1" smtClean="0"/>
              <a:t>থেকে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প্রাপ্ত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খাদ্যের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নাম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বলতে</a:t>
            </a:r>
            <a:r>
              <a:rPr lang="en-US" sz="4800" b="1" dirty="0" smtClean="0"/>
              <a:t> </a:t>
            </a:r>
            <a:r>
              <a:rPr lang="en-US" sz="4800" b="1" dirty="0" smtClean="0"/>
              <a:t>            	</a:t>
            </a:r>
            <a:r>
              <a:rPr lang="en-US" sz="4800" b="1" dirty="0" err="1" smtClean="0"/>
              <a:t>পারবে</a:t>
            </a:r>
            <a:r>
              <a:rPr lang="en-US" sz="4800" b="1" dirty="0" smtClean="0"/>
              <a:t>।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/>
              <a:t>এসো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একটি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দেশের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গান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শুনি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8381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/>
              <a:t>আমাদের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খাবারের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উৎস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কি</a:t>
            </a:r>
            <a:r>
              <a:rPr lang="en-US" sz="3600" b="1" dirty="0" smtClean="0"/>
              <a:t>? </a:t>
            </a:r>
            <a:endParaRPr lang="en-US" sz="3600" dirty="0"/>
          </a:p>
        </p:txBody>
      </p:sp>
      <p:pic>
        <p:nvPicPr>
          <p:cNvPr id="3" name="Picture 2" descr="fo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299" y="2133600"/>
            <a:ext cx="3581400" cy="3895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kjhgvcvf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38200"/>
            <a:ext cx="4038600" cy="3124200"/>
          </a:xfrm>
          <a:prstGeom prst="rect">
            <a:avLst/>
          </a:prstGeom>
        </p:spPr>
      </p:pic>
      <p:pic>
        <p:nvPicPr>
          <p:cNvPr id="3" name="Picture 2" descr="ttf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838200"/>
            <a:ext cx="3733800" cy="3124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44196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গাজর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43434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বেগুন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g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4485922" cy="2700867"/>
          </a:xfrm>
          <a:prstGeom prst="rect">
            <a:avLst/>
          </a:prstGeom>
        </p:spPr>
      </p:pic>
      <p:pic>
        <p:nvPicPr>
          <p:cNvPr id="3" name="Picture 2" descr="index  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066800"/>
            <a:ext cx="3632200" cy="3352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46482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লালশাক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46482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মুলারশাক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173</TotalTime>
  <Words>145</Words>
  <Application>Microsoft Office PowerPoint</Application>
  <PresentationFormat>On-screen Show (4:3)</PresentationFormat>
  <Paragraphs>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Corbel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CITY</dc:creator>
  <cp:lastModifiedBy>doel</cp:lastModifiedBy>
  <cp:revision>20</cp:revision>
  <dcterms:created xsi:type="dcterms:W3CDTF">2006-08-16T00:00:00Z</dcterms:created>
  <dcterms:modified xsi:type="dcterms:W3CDTF">2017-12-23T07:22:41Z</dcterms:modified>
</cp:coreProperties>
</file>